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D1387-FAC9-B779-5204-92D9B0C94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CE41EE-8521-C8A0-024C-353A7767C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4592B2-8358-694D-A62F-DF08002E0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BB4F2F-8F30-82E2-D69E-922AAD94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19ED4E-0452-F89C-FBA2-A6A1B151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16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4D617-1100-2F9E-7B9D-215C8E326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4C3968-6E14-8BF0-ABAF-15B942F2F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907B48-AF5C-B848-9498-8D0EF51B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0B38C-BBCB-DB88-150F-F296AE6D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6C73D7-0071-4527-2184-6AB4F1B3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7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2BFE94-C795-77F8-B388-370BC5E91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C7B80B-2A87-545D-0948-FBC2C64F8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0192BB-C013-553E-C631-E842D622D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464DD7-D4D7-5B75-6632-2644052D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2E72B9-2172-6AA6-5884-F25E24F0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20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136E2-DB0D-989D-6B03-16A99D9C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AABC81-1CAC-96D5-2421-D84EAA5C5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74A2C8-DCF1-B05A-0478-9ABC70C1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0767B5-A9DD-D02D-FF4A-243AA2CF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418AB0-C21D-919C-3DFA-EE2150FE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12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2A2B1-3C3E-0B35-16F4-44CB1EC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1886F3-A652-B7FC-4874-3D33A8A8F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C425E8-C572-EB7B-50B1-807B15FDD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2563A-6AA6-6677-74C4-C4F56960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7580F5-58C1-EAE9-3140-FC4443C8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25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33EA1-1096-2558-5518-071E75DC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93B3-4F82-48AD-D445-433E0420A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18B34D-9905-95B5-0C81-D6B648172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69351B-C3C0-7AC3-DA9C-F707E6D7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7AD50B-C02B-8BBC-E17F-1EEB64E6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665A2F-7B53-38EA-428F-81ACD032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03355-CA7B-0277-2B9E-9C06AF24E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B868CC-4A57-EF6D-AED4-CEF40CB6C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3C5937-0DFC-32A9-4390-4AA954214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BD820E-8A82-DD25-3E25-98BCFD98F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DB9213-D3E9-B82E-7012-BCB1A0DB7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F29615-06AF-A48E-AAF4-6CFE4A2C7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3368A5-B701-172F-E493-923981B9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A17EE5-182A-31D3-1EFF-D1E20134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5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0E002-A9A2-DFB7-0905-CB54E1F3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3F0028-2E13-3682-BFC8-1E61435C6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251C37-FCF0-64ED-31C9-8E85F48C0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81005-6555-7916-E691-3CE00D93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97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B324CB-C30F-1E11-B13C-FE186940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285C2E-C92C-A902-45EE-B3331A8E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E27B61-1802-9FD1-ABF9-18C7B083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F095C-BD2F-29B0-F8E3-4AE67F6B3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33D77-B6DE-1643-30D5-29949FB35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41999C-BF62-94DD-3F1C-11B339DD3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9A0745-9CD9-23FC-9397-A068E122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B27823-8D9A-4014-6928-27C0476FC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E72580-EDBE-5326-3AE8-B6F9A6FA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4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D0A43-E7E3-091E-200B-8BD30B74C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67B4C0-4B56-2F00-5DFC-6580E5E54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874E2A-E1A2-4F13-4CFC-C0945D6F1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C0A6CD-573F-B1E3-2B0B-6E09515A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7CC8E2-DED3-9396-1940-FD4DC204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936464-54D7-E181-A506-31EDE5EE8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49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F716971-794A-4437-A4AF-790105792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D62A4E-68A4-13E9-435D-7D8E32C53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2144B4-686E-51AE-F7CD-494440CA6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51133-583C-4D25-86C4-D7ACFDF03C73}" type="datetimeFigureOut">
              <a:rPr lang="cs-CZ" smtClean="0"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EA2AAD-A7F4-6785-28AC-7FB1EE5A1D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7E8AFE-F179-E0D1-A62B-24B202B87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5438B-E78D-4338-90EC-D3AFFC2FE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94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B610D-B5BC-E7A6-33D2-34FE1FA89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9318"/>
            <a:ext cx="9144000" cy="6168682"/>
          </a:xfrm>
        </p:spPr>
        <p:txBody>
          <a:bodyPr>
            <a:normAutofit fontScale="90000"/>
          </a:bodyPr>
          <a:lstStyle/>
          <a:p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Program: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PAVILON  A  /  SÁL MORAVA: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1.10.2024 – úterý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08,00 – 09,30 – registrace účastníků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09,30 – 10,30 – oficiální zahájení – předseda, pozvaní hosté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09,30 – 09,40 –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Císař L. /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JmK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Brno – CZE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– Úvodní slovo ke kongresu</a:t>
            </a:r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09,40 – 09,50 –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Benda P. /FN Brno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Úvodní slovo ke kongresu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09,50 – 10,00 –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Nekudová J. /NCO NZO Brno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Úvodní slovo ke kongresu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10,00 – 10,30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Totušek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P. /SNEH – CZE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– Úvodní slovo - Aktuální SNEH - Sterilizace v průběhu století</a:t>
            </a:r>
            <a:br>
              <a:rPr lang="cs-CZ" sz="1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10,30 – 11,00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Morávek J. /</a:t>
            </a:r>
            <a:r>
              <a:rPr lang="en-US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Mednez</a:t>
            </a:r>
            <a:r>
              <a:rPr lang="en-US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consult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MDR – aktuality pro poskytovatele zdravotních služeb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11,00 – 11,30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Sedláčková E., Bartíková J. /KNTB Zlín – CZE/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Nové instrumentárium a MDR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11,30 – 12,00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Žďárská D. /BMT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Legislativní požadavky na procesy v CS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12,00 – 12,05 – organizační informace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12,05 – 13,00 – oběd – diskusní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coffee</a:t>
            </a: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4F0129-D94E-3736-5F4E-9D872D0C4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344529"/>
            <a:ext cx="9144000" cy="36576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STERIL.CZ – Brno 2024  -  1. den - dopoledne</a:t>
            </a:r>
          </a:p>
        </p:txBody>
      </p:sp>
    </p:spTree>
    <p:extLst>
      <p:ext uri="{BB962C8B-B14F-4D97-AF65-F5344CB8AC3E}">
        <p14:creationId xmlns:p14="http://schemas.microsoft.com/office/powerpoint/2010/main" val="391775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1F8B8-CA95-3433-9FD6-9C0A1175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082"/>
            <a:ext cx="10515600" cy="5739619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13,00 – 13,30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Pratingerová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J.  /KN Liberec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Čistíme a dezinfikujeme nebo dezinfikujeme a čistíme? Příběh pokračuje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13,30 – 14,00 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Skálová A., Doležalová H. /KN Liberec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Špatná dekontaminace a mytí = konec asepse</a:t>
            </a: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14,00 – 14,30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Kadlecová P. /FN Brno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Mezigenerační spolupráce při zavádění nových informačních technologií na CS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14,30 – 14,50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Béressová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Y. /NÚDCH Bratislava OCS – SVK/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Dezinfekcia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praxi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14,50 – 15,10 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Adamšin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M. /NÚDCH Bratislava  – SVK/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Dodržiava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zdravotnicky personál HER?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15,10 – 15,30 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Šurín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S. /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Schulke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CZ 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Aplikkácia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dezinfekčných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prostriedkov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praxi z 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pohĺadu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nariadenia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BPR a MDR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15,30 – 15,40 – diskuse, organizační informace, ukončení přednáškového bloku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15,40 – 16,00 – konzultace s partnery CSS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16,00 – zakončení pracovního dne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Nabídka společného večera: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18,30 – sraz: ulice Hlinky u č. 92-94, Brno – naproti ústí uličky Vinařská vedoucí od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doškolováku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NCO NZO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18,35 – odjezd směr Brno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doprava zajištěna autobusy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19,30 – divadelní představení Divadla na provázku pro registrované účastníky společenského večera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21,30 – 23,00 – prezentace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CSS a sponzorů spol. večera CSS,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lehké občerstvení, přátelské setkání – doprava zpět v závěru akce zajištěna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Lze využít vlastní nebo městskou hromadnou dopravu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8E6CAA-2504-6AB5-037D-FC4FA1B52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1311"/>
            <a:ext cx="10515600" cy="379827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STERIL.CZ – Brno 2024  -  1. den – odpoledne, večer</a:t>
            </a:r>
          </a:p>
        </p:txBody>
      </p:sp>
    </p:spTree>
    <p:extLst>
      <p:ext uri="{BB962C8B-B14F-4D97-AF65-F5344CB8AC3E}">
        <p14:creationId xmlns:p14="http://schemas.microsoft.com/office/powerpoint/2010/main" val="358460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5FD16-FD9A-2F8E-88EA-5053FB156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1275"/>
          </a:xfrm>
        </p:spPr>
        <p:txBody>
          <a:bodyPr>
            <a:normAutofit fontScale="90000"/>
          </a:bodyPr>
          <a:lstStyle/>
          <a:p>
            <a:br>
              <a:rPr lang="cs-CZ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2.10.2024 – středa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09,00 – 09,30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Zelenková J. /Praha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Opakované chyby v dezinfekci a sterilizaci žádná novela nevyřeší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09,30 – 10,00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Melicherčíková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V. /SZÚ Praha – CZE/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Dekontaminace v provozovnách péče o tělo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10,00 – 10,30 –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Havlíček P. /Hartmann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Hygienická dezinfekce rukou – na množství záleží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10,30 – 10,45 –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Táborský P. /Farmak Moravia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Představení skupiny Czech-GEN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10,45 – 11,00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Schejbal J. /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Diadem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Moderní likvidátory zápachu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Puroder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 zdravotnictví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11,00 – 11,30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Trhoň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F. /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Fenix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Brno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Směrnice MDR – sledování ZP pomocí RFID a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Datamatrix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11,30 – 12,00 –</a:t>
            </a:r>
            <a:r>
              <a:rPr lang="cs-CZ" sz="1800" dirty="0">
                <a:solidFill>
                  <a:srgbClr val="4F62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Rezková B. /LF MU-Brno,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Vyškov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Budeme oficiálně </a:t>
            </a:r>
            <a:r>
              <a:rPr lang="cs-CZ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resterilizovat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jednorázové ZP?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12,00 – 12,30 – diskusní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coffee</a:t>
            </a: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DBA120-9CC8-5AFE-919C-E43B43764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3009"/>
            <a:ext cx="10515600" cy="46548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STERIL.CZ – Brno 2024  -  2.den - dopoledne</a:t>
            </a:r>
          </a:p>
        </p:txBody>
      </p:sp>
    </p:spTree>
    <p:extLst>
      <p:ext uri="{BB962C8B-B14F-4D97-AF65-F5344CB8AC3E}">
        <p14:creationId xmlns:p14="http://schemas.microsoft.com/office/powerpoint/2010/main" val="3374794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37E34-07BF-88B4-6B21-3F075A16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50937"/>
          </a:xfrm>
        </p:spPr>
        <p:txBody>
          <a:bodyPr/>
          <a:lstStyle/>
          <a:p>
            <a:pPr>
              <a:lnSpc>
                <a:spcPts val="1200"/>
              </a:lnSpc>
            </a:pP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12,30 – 12,55 –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Boledovičová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J. /Nemocnice Vsetín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Personální a organizační zabezpečení Oddělení 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centrální sterilizace v ČR a SR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12,55 – 13,20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Severová J., Urbanová L. /FN Brno – CZE/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cs-CZ" sz="1800" dirty="0">
                <a:solidFill>
                  <a:srgbClr val="00B050"/>
                </a:solidFill>
                <a:effectLst/>
                <a:latin typeface="Helv"/>
                <a:ea typeface="Times New Roman" panose="02020603050405020304" pitchFamily="18" charset="0"/>
                <a:cs typeface="Helv"/>
              </a:rPr>
              <a:t>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Víme, co žije v odpadech v umyvadlech?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13,20 – 13,45 – 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Tvrzová L. /TZÚ Brno – CZE/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cs-CZ" sz="1800" dirty="0">
                <a:solidFill>
                  <a:srgbClr val="00B050"/>
                </a:solidFill>
                <a:effectLst/>
                <a:latin typeface="Helv"/>
                <a:ea typeface="Times New Roman" panose="02020603050405020304" pitchFamily="18" charset="0"/>
                <a:cs typeface="Helv"/>
              </a:rPr>
              <a:t> 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Textilie s antivirovou úpravou a jejich testování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13,45 – 14,05 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Gajarský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J. / ASP CZ–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Plazmová sterilizace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14,05 – 14,15 –</a:t>
            </a:r>
            <a:r>
              <a:rPr lang="cs-CZ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Šudřich B. /CSS – CZE/</a:t>
            </a:r>
            <a: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CSS včera, dnes a zítra</a:t>
            </a: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14,15 – 14,25 – diskuse, organizační informace, výdej potvrzení o účasti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14,25 – 14,45 – oběd – diskusní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coffee</a:t>
            </a: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</a:t>
            </a: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ukončení přednáškového bloku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14,45 – 15,00 – konzultace s partnery CSS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solidFill>
                  <a:srgbClr val="FF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15,00 – zakončení pracovního dne, zakončení kongresu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598F4-6DA3-6D07-94DD-3A88F1374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11483"/>
            <a:ext cx="10515600" cy="46548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STERIL.CZ – Brno 2024  -  2.den – odpoledne, zakončení</a:t>
            </a:r>
          </a:p>
        </p:txBody>
      </p:sp>
    </p:spTree>
    <p:extLst>
      <p:ext uri="{BB962C8B-B14F-4D97-AF65-F5344CB8AC3E}">
        <p14:creationId xmlns:p14="http://schemas.microsoft.com/office/powerpoint/2010/main" val="1414436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891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</vt:lpstr>
      <vt:lpstr>Times New Roman</vt:lpstr>
      <vt:lpstr>Motiv Office</vt:lpstr>
      <vt:lpstr>           Program:                             PAVILON  A  /  SÁL MORAVA:   1.10.2024 – úterý   08,00 – 09,30 – registrace účastníků 09,30 – 10,30 – oficiální zahájení – předseda, pozvaní hosté  09,30 – 09,40 – Císař L. /JmK Brno – CZE/ – Úvodní slovo ke kongresu   09,40 – 09,50 – Benda P. /FN Brno – CZE/ – Úvodní slovo ke kongresu  09,50 – 10,00 – Nekudová J. /NCO NZO Brno – CZE/ – Úvodní slovo ke kongresu  10,00 – 10,30 – Totušek P. /SNEH – CZE/ – Úvodní slovo - Aktuální SNEH - Sterilizace v průběhu století  10,30 – 11,00 – Morávek J. /Mednez consult – CZE/ – MDR – aktuality pro poskytovatele zdravotních služeb  11,00 – 11,30 – Sedláčková E., Bartíková J. /KNTB Zlín – CZE/ – Nové instrumentárium a MDR  11,30 – 12,00 – Žďárská D. /BMT – CZE/ – Legislativní požadavky na procesy v CS   12,00 – 12,05 – organizační informace    12,05 – 13,00 – oběd – diskusní coffee break </vt:lpstr>
      <vt:lpstr>    13,00 – 13,30 – Pratingerová J.  /KN Liberec – CZE/ – Čistíme a dezinfikujeme nebo dezinfikujeme a čistíme? Příběh pokračuje  13,30 – 14,00 – Skálová A., Doležalová H. /KN Liberec – CZE/ – Špatná dekontaminace a mytí = konec asepse   14,00 – 14,30 – Kadlecová P. /FN Brno – CZE/ – Mezigenerační spolupráce při zavádění nových informačních technologií na CS  14,30 – 14,50 – Béressová Y. /NÚDCH Bratislava OCS – SVK/ – Dezinfekcia v praxi  14,50 – 15,10 – Adamšin M. /NÚDCH Bratislava  – SVK/ – Dodržiava zdravotnicky personál HER?  15,10 – 15,30 – Šurín S. /Schulke CZ  – CZE/ – Aplikkácia dezinfekčných prostriedkov v praxi z pohĺadu nariadenia BPR a MDR 15,30 – 15,40 – diskuse, organizační informace, ukončení přednáškového bloku 15,40 – 16,00 – konzultace s partnery CSS 16,00 – zakončení pracovního dne  Nabídka společného večera: 18,30 – sraz: ulice Hlinky u č. 92-94, Brno – naproti ústí uličky Vinařská vedoucí od „doškolováku“ NCO NZO 18,35 – odjezd směr Brno – doprava zajištěna autobusy 19,30 – divadelní představení Divadla na provázku pro registrované účastníky společenského večera 21,30 – 23,00 – prezentace CSS a sponzorů spol. večera CSS, lehké občerstvení, přátelské setkání – doprava zpět v závěru akce zajištěna  Lze využít vlastní nebo městskou hromadnou dopravu  </vt:lpstr>
      <vt:lpstr>   2.10.2024 – středa   09,00 – 09,30 – Zelenková J. /Praha – CZE/ – Opakované chyby v dezinfekci a sterilizaci žádná novela nevyřeší  09,30 – 10,00 – Melicherčíková V. /SZÚ Praha – CZE/ – Dekontaminace v provozovnách péče o tělo  10,00 – 10,30 – Havlíček P. /Hartmann – CZE/ - Hygienická dezinfekce rukou – na množství záleží  10,30 – 10,45 – Táborský P. /Farmak Moravia – CZE/ - Představení skupiny Czech-GEN  10,45 – 11,00 – Schejbal J. /Diadem – CZE/ - Moderní likvidátory zápachu Puroder pro zdravotnictví  11,00 – 11,30 – Trhoň F. /Fenix Brno – CZE/ – Směrnice MDR – sledování ZP pomocí RFID a Datamatrix  11,30 – 12,00 – Rezková B. /LF MU-Brno, Nem. Vyškov – CZE/ – Budeme oficiálně resterilizovat jednorázové ZP?   12,00 – 12,30 – diskusní coffee break </vt:lpstr>
      <vt:lpstr>12,30 – 12,55 – Boledovičová J. /Nemocnice Vsetín – CZE/ – Personální a organizační zabezpečení Oddělení   centrální sterilizace v ČR a SR   12,55 – 13,20 – Severová J., Urbanová L. /FN Brno – CZE/ – Víme, co žije v odpadech v umyvadlech?   13,20 – 13,45 – Tvrzová L. /TZÚ Brno – CZE/ – Textilie s antivirovou úpravou a jejich testování   13,45 – 14,05 – Gajarský J. / ASP CZ– CZE/ – Plazmová sterilizace   14,05 – 14,15 – Šudřich B. /CSS – CZE/ – CSS včera, dnes a zítra     14,15 – 14,25 – diskuse, organizační informace, výdej potvrzení o účasti  14,25 – 14,45 – oběd – diskusní coffee break, ukončení přednáškového bloku  14,45 – 15,00 – konzultace s partnery CSS  15,00 – zakončení pracovního dne, zakončení kongresu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Bruno Šudřich</dc:creator>
  <cp:lastModifiedBy>Bruno Šudřich</cp:lastModifiedBy>
  <cp:revision>2</cp:revision>
  <dcterms:created xsi:type="dcterms:W3CDTF">2024-09-22T15:10:46Z</dcterms:created>
  <dcterms:modified xsi:type="dcterms:W3CDTF">2024-09-24T12:32:32Z</dcterms:modified>
</cp:coreProperties>
</file>